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1" r:id="rId4"/>
    <p:sldId id="263" r:id="rId5"/>
    <p:sldId id="264" r:id="rId6"/>
    <p:sldId id="260" r:id="rId7"/>
    <p:sldId id="265" r:id="rId8"/>
    <p:sldId id="267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614DA2-8458-42F8-B0A5-31A9B2CEE6A6}">
          <p14:sldIdLst>
            <p14:sldId id="258"/>
            <p14:sldId id="259"/>
            <p14:sldId id="261"/>
            <p14:sldId id="263"/>
            <p14:sldId id="264"/>
            <p14:sldId id="260"/>
            <p14:sldId id="265"/>
            <p14:sldId id="267"/>
            <p14:sldId id="268"/>
            <p14:sldId id="269"/>
            <p14:sldId id="270"/>
            <p14:sldId id="271"/>
          </p14:sldIdLst>
        </p14:section>
        <p14:section name="Untitled Section" id="{BD3D3F89-8404-47F8-9C66-1C2C75E6631A}">
          <p14:sldIdLst>
            <p14:sldId id="273"/>
            <p14:sldId id="272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D389"/>
    <a:srgbClr val="05498B"/>
    <a:srgbClr val="7FDDED"/>
    <a:srgbClr val="FBFBFB"/>
    <a:srgbClr val="09E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761" autoAdjust="0"/>
  </p:normalViewPr>
  <p:slideViewPr>
    <p:cSldViewPr snapToGrid="0">
      <p:cViewPr varScale="1">
        <p:scale>
          <a:sx n="76" d="100"/>
          <a:sy n="76" d="100"/>
        </p:scale>
        <p:origin x="56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49:48.52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 0 0,'4'0'0'0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06:47:2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8T04:30:51.341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8T08:47:22.602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5 0,'0'0,"0"0,0 0,0 0,0 0,-2 3,-1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06:47:2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1025A-C4BC-4A1E-AB73-19D563A6FBC7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D097D-EF90-4164-B99D-B95EB594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D348-0BA9-4B05-84B5-7D78BD2F3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822E9-81E7-4AF1-AB0C-9FAE70123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650AD-E713-4DD1-8DDA-E995C120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7105E-E665-4ECD-A26C-D82893B6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BFB30-B71D-4342-B2A4-FFCDF697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8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A018-CE4C-4BE9-88E2-CDF9D527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A38F2-F728-43B6-AC6B-06837465B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96CBA-4E5B-4F74-8291-0643016B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1B82B-738E-4D22-8A87-F972712F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229C4-7481-4F5D-A18A-4B53AC12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8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4FAB2-32D6-48FD-95F1-B5F38ADAD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4C3CF-ABD1-48EF-B49E-D8E07B571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EB245-7438-47C5-9B47-7A76CF65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F46D-BB8C-4570-BA5F-3A990095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89540-7224-44B8-9C51-FB993876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01FD-0207-4F3B-A420-7A6243B3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35F85-A386-4EED-A0A6-20B6C92AE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F390B-C8D8-4882-BA79-F5D41FF5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60234-B28A-4796-B918-40E4E41A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8F28A-2EE8-4805-900C-4AC93F3D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2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F0EE-C1BC-42C6-B18B-A441DB7F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07DB4-CBE4-4CC2-9B6A-6B98AA764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7369E-3EEC-4CC4-B821-F9B8E8DC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78DFA-D706-4D55-9D70-048C268E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5EED9-E32E-4706-94C5-D115D7A9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BCAA-ACCA-4A98-9C64-96C37D4F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F4DA-317E-4CF7-98FB-26D9F6C5A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28AF4-BE19-46C9-A8C5-BC5AF2CC3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48EC8-E4B3-4EEB-8018-8064EA95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C69A9-FC83-4A0E-BDA3-7DE91892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2F34B-E66A-4CDB-A50C-DFDE440B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3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8157-9018-4A01-848B-85D39FD13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78ADB-96C1-4F50-9A4A-3D8E30A66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97E4E-5694-458A-9E74-C4B351227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9860D-49EB-4CAA-905D-73936A6EF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62754-8C70-4983-9FDB-9A27C2F5D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FE553-8F01-4090-9EF4-705FA1C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62B46-D251-42CE-9341-C5E87D73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A563C-F119-4C3E-B5D8-DBF85C24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20F3-958D-4AE5-BCA1-22FEA023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BDB6F-8136-442F-A84E-1FB1E962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0BC66-3BC8-4731-8D96-1BB01357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35CB-E37C-43F4-B259-135F9701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5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4F980-FF94-4D85-9692-81C5A163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7FB56-A135-4D4F-874E-60093BBE5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23161-877C-4444-9DA8-50E4C7CF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2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1BC8-E9E5-431A-A6D9-7D429B05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4D6EE-FC2A-49BE-8DA9-183CCCC11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2FBF6-ECF8-452A-9A54-7B064B06E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1F167-8608-49AF-B949-B13C0EA1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45892-03EE-40D9-A042-301BECDA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68852-9A71-4653-B17A-05C0ED3B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F583-4757-4D14-9D4C-A4B077AC4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C8CC-EEAC-4013-AAB5-A0228DA1C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71BA5-F8F4-47D6-8DA4-EFE83EB6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C728E-ACC5-4815-9AC2-9C82C841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3AF90-9214-4EE4-B1FB-8C713EF8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B1C9E-E749-46BB-A1F4-BCC715A9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3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42B940-8909-4CF8-98C3-0BBD3A48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B402-8EC5-4B52-8C1F-BA91A483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0260F-E805-43B4-9874-16B77BD9C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59408-D01B-4D0B-B7B3-4FA81A67BD2E}" type="datetimeFigureOut">
              <a:rPr lang="en-US" smtClean="0"/>
              <a:t>12/19/2020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3ECB5-140C-451C-B0DA-EB96BDD0E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DFF7-8F2B-4873-8D19-4A1A1DBE8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2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ustomXml" Target="../ink/ink7.xml"/><Relationship Id="rId20" Type="http://schemas.openxmlformats.org/officeDocument/2006/relationships/customXml" Target="../ink/ink8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8" Type="http://schemas.openxmlformats.org/officeDocument/2006/relationships/image" Target="../media/image168.png"/><Relationship Id="rId19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ustomXml" Target="../ink/ink9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6.xml"/><Relationship Id="rId28" Type="http://schemas.openxmlformats.org/officeDocument/2006/relationships/image" Target="../media/image17.png"/><Relationship Id="rId19" Type="http://schemas.openxmlformats.org/officeDocument/2006/relationships/image" Target="../media/image135.png"/><Relationship Id="rId27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42" Type="http://schemas.openxmlformats.org/officeDocument/2006/relationships/image" Target="../media/image3.png"/><Relationship Id="rId2" Type="http://schemas.openxmlformats.org/officeDocument/2006/relationships/customXml" Target="../ink/ink1.xml"/><Relationship Id="rId41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.png"/><Relationship Id="rId25" Type="http://schemas.openxmlformats.org/officeDocument/2006/relationships/image" Target="../media/image11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9DA1-06DF-4041-B73F-B340A742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Welcome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8BBD0-FDF5-4DCE-9FE6-FE81F090AEEA}"/>
              </a:ext>
            </a:extLst>
          </p:cNvPr>
          <p:cNvSpPr txBox="1"/>
          <p:nvPr/>
        </p:nvSpPr>
        <p:spPr>
          <a:xfrm>
            <a:off x="1162595" y="2370909"/>
            <a:ext cx="4437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name</a:t>
            </a:r>
          </a:p>
          <a:p>
            <a:endParaRPr lang="en-US" dirty="0"/>
          </a:p>
          <a:p>
            <a:r>
              <a:rPr lang="en-US" dirty="0"/>
              <a:t>** Have Tosha draw a welcome page</a:t>
            </a:r>
          </a:p>
          <a:p>
            <a:r>
              <a:rPr lang="en-US" dirty="0"/>
              <a:t>** Fix Slogan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2D8E9DC0-AA1B-4506-9E4A-8BC98035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825" y="302175"/>
            <a:ext cx="3418661" cy="62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8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7.2 List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7E743-8D88-4CB1-B7AB-F9543912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061" y="205305"/>
            <a:ext cx="3564830" cy="63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9 Specific Tile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7D3DE3E-0122-4CEC-89F1-3AD9D868E1A1}"/>
              </a:ext>
            </a:extLst>
          </p:cNvPr>
          <p:cNvSpPr txBox="1"/>
          <p:nvPr/>
        </p:nvSpPr>
        <p:spPr>
          <a:xfrm>
            <a:off x="636422" y="2324361"/>
            <a:ext cx="3529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Dog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“Other” Icon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the same as before?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C48CE8E-87FA-43DD-B9C5-26E1D456D7F2}"/>
              </a:ext>
            </a:extLst>
          </p:cNvPr>
          <p:cNvSpPr txBox="1"/>
          <p:nvPr/>
        </p:nvSpPr>
        <p:spPr>
          <a:xfrm>
            <a:off x="9467203" y="4171866"/>
            <a:ext cx="737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36401E-ABBE-427F-85A4-0F97A1004769}"/>
              </a:ext>
            </a:extLst>
          </p:cNvPr>
          <p:cNvSpPr txBox="1"/>
          <p:nvPr/>
        </p:nvSpPr>
        <p:spPr>
          <a:xfrm>
            <a:off x="9463400" y="5236918"/>
            <a:ext cx="728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03F2A-0C59-4FC5-8DC1-A61E425131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3232" y="170408"/>
            <a:ext cx="3473236" cy="63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5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9 Specific Tile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B3D890E7-93CC-4199-B699-7B62407B9B41}"/>
              </a:ext>
            </a:extLst>
          </p:cNvPr>
          <p:cNvSpPr txBox="1"/>
          <p:nvPr/>
        </p:nvSpPr>
        <p:spPr>
          <a:xfrm>
            <a:off x="1685248" y="3132335"/>
            <a:ext cx="2883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for Donations</a:t>
            </a:r>
          </a:p>
          <a:p>
            <a:r>
              <a:rPr lang="en-US" dirty="0"/>
              <a:t>** bubble format of the items they’ve requested (custom)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754F35-16EB-4B73-934B-A97EF178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169" y="242007"/>
            <a:ext cx="3458798" cy="63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9.1 Example of Donations Needed box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2DDEF90-731F-49E8-A4A9-D12332EAE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232" y="221355"/>
            <a:ext cx="3441751" cy="63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7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/>
          </a:bodyPr>
          <a:lstStyle/>
          <a:p>
            <a:r>
              <a:rPr lang="en-US" dirty="0"/>
              <a:t>What happens if they click Dogs/Cats/Other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95492FC-48BD-4A7A-9774-2A1A2089A3C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62117" y="365125"/>
            <a:ext cx="3454058" cy="63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9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/>
          </a:bodyPr>
          <a:lstStyle/>
          <a:p>
            <a:r>
              <a:rPr lang="en-US" dirty="0"/>
              <a:t>What happens if they click on a specific dog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5929AFA-0CE9-45F2-BC2E-775EED59A373}"/>
              </a:ext>
            </a:extLst>
          </p:cNvPr>
          <p:cNvSpPr txBox="1"/>
          <p:nvPr/>
        </p:nvSpPr>
        <p:spPr>
          <a:xfrm>
            <a:off x="374380" y="2283267"/>
            <a:ext cx="469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Clicking on “SPCA Cincinnati” brings them back to their home page</a:t>
            </a:r>
          </a:p>
          <a:p>
            <a:endParaRPr lang="en-US" dirty="0"/>
          </a:p>
          <a:p>
            <a:r>
              <a:rPr lang="en-US" dirty="0"/>
              <a:t>They can tap on the star to add the dog to favorites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3B72AB-8657-449D-AA21-17701124DAE9}"/>
              </a:ext>
            </a:extLst>
          </p:cNvPr>
          <p:cNvSpPr txBox="1"/>
          <p:nvPr/>
        </p:nvSpPr>
        <p:spPr>
          <a:xfrm>
            <a:off x="332465" y="4165297"/>
            <a:ext cx="5023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have them keep scrolling to see all the comments, allow a filter for keywords (one at a time)</a:t>
            </a:r>
          </a:p>
          <a:p>
            <a:endParaRPr lang="en-US" dirty="0"/>
          </a:p>
          <a:p>
            <a:r>
              <a:rPr lang="en-US" b="1" i="1" dirty="0"/>
              <a:t>Need to add somewhere for user to add image or comment !!!!!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558C1-E34A-4690-B547-5F6106FC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388" y="256163"/>
            <a:ext cx="3401675" cy="62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4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happens if they click “see all” for the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5929AFA-0CE9-45F2-BC2E-775EED59A373}"/>
              </a:ext>
            </a:extLst>
          </p:cNvPr>
          <p:cNvSpPr txBox="1"/>
          <p:nvPr/>
        </p:nvSpPr>
        <p:spPr>
          <a:xfrm>
            <a:off x="374380" y="2283267"/>
            <a:ext cx="469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Clicking on “SPCA Cincinnati” brings them back to their home page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3B72AB-8657-449D-AA21-17701124DAE9}"/>
              </a:ext>
            </a:extLst>
          </p:cNvPr>
          <p:cNvSpPr txBox="1"/>
          <p:nvPr/>
        </p:nvSpPr>
        <p:spPr>
          <a:xfrm>
            <a:off x="501246" y="3483596"/>
            <a:ext cx="3218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have them keep scrolling to see all the comments, allow a filter for keywords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0CA59-E029-4BFA-B948-E085D346F19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92035" y="-17231"/>
            <a:ext cx="3399894" cy="62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728B-8998-4168-B712-3ACFEDF2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Account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090ED-F50D-4A68-937B-9ACB76BB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730" y="365125"/>
            <a:ext cx="3285555" cy="608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8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764E-166B-40DF-91A5-258F8C3B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550"/>
            <a:ext cx="5345151" cy="1325563"/>
          </a:xfrm>
        </p:spPr>
        <p:txBody>
          <a:bodyPr/>
          <a:lstStyle/>
          <a:p>
            <a:r>
              <a:rPr lang="en-US" dirty="0"/>
              <a:t>4 Organization Log 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6131BE6-717E-48B3-AF91-325D22488B59}"/>
                  </a:ext>
                </a:extLst>
              </p14:cNvPr>
              <p14:cNvContentPartPr/>
              <p14:nvPr/>
            </p14:nvContentPartPr>
            <p14:xfrm>
              <a:off x="5895283" y="719185"/>
              <a:ext cx="180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6131BE6-717E-48B3-AF91-325D22488B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86643" y="710185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8F38DF7-0BC7-4083-A21C-271B6126B922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902004" y="269800"/>
            <a:ext cx="3453122" cy="62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8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764E-166B-40DF-91A5-258F8C3B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550"/>
            <a:ext cx="5345151" cy="1325563"/>
          </a:xfrm>
        </p:spPr>
        <p:txBody>
          <a:bodyPr/>
          <a:lstStyle/>
          <a:p>
            <a:r>
              <a:rPr lang="en-US" dirty="0"/>
              <a:t>3 Organization Register (1/2)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E3232-1164-4C04-8B98-63DB32B0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086" y="254945"/>
            <a:ext cx="3641090" cy="634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8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764E-166B-40DF-91A5-258F8C3B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550"/>
            <a:ext cx="5345151" cy="1325563"/>
          </a:xfrm>
        </p:spPr>
        <p:txBody>
          <a:bodyPr/>
          <a:lstStyle/>
          <a:p>
            <a:r>
              <a:rPr lang="en-US" dirty="0"/>
              <a:t>3 Organization Register (2/2)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72373-5081-4D2D-9A5A-96D0011E2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94" y="290431"/>
            <a:ext cx="3395516" cy="595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A31E-127F-4C44-9487-334C8699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742985" cy="1325563"/>
          </a:xfrm>
        </p:spPr>
        <p:txBody>
          <a:bodyPr/>
          <a:lstStyle/>
          <a:p>
            <a:r>
              <a:rPr lang="en-US" dirty="0"/>
              <a:t>6 Adoptee Log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635E7-432A-47F2-8B29-508D3666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726" y="246810"/>
            <a:ext cx="3496344" cy="6093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AC2D9C-831A-4F61-8345-B9D83D94C3A4}"/>
              </a:ext>
            </a:extLst>
          </p:cNvPr>
          <p:cNvSpPr txBox="1"/>
          <p:nvPr/>
        </p:nvSpPr>
        <p:spPr>
          <a:xfrm>
            <a:off x="786161" y="2040673"/>
            <a:ext cx="5491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 in with : Google, Facebook, email</a:t>
            </a:r>
          </a:p>
          <a:p>
            <a:endParaRPr lang="en-US" dirty="0"/>
          </a:p>
          <a:p>
            <a:r>
              <a:rPr lang="en-US" dirty="0"/>
              <a:t>Google and Facebook options will automatically create an account if they don’t already have one</a:t>
            </a:r>
          </a:p>
          <a:p>
            <a:endParaRPr lang="en-US" dirty="0"/>
          </a:p>
          <a:p>
            <a:r>
              <a:rPr lang="en-US" dirty="0"/>
              <a:t>Email will let them sign in via email / forgot password / or Register.</a:t>
            </a:r>
          </a:p>
          <a:p>
            <a:endParaRPr lang="en-US" dirty="0"/>
          </a:p>
          <a:p>
            <a:r>
              <a:rPr lang="en-US" dirty="0"/>
              <a:t>No need to show all this info at once.</a:t>
            </a:r>
          </a:p>
        </p:txBody>
      </p:sp>
    </p:spTree>
    <p:extLst>
      <p:ext uri="{BB962C8B-B14F-4D97-AF65-F5344CB8AC3E}">
        <p14:creationId xmlns:p14="http://schemas.microsoft.com/office/powerpoint/2010/main" val="303483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8880-5ABE-4E68-8528-97072622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10906" cy="1325563"/>
          </a:xfrm>
        </p:spPr>
        <p:txBody>
          <a:bodyPr/>
          <a:lstStyle/>
          <a:p>
            <a:r>
              <a:rPr lang="en-US" dirty="0"/>
              <a:t>5 Adoptee Set up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83ACA-1792-44DB-A530-DA3A767FE824}"/>
              </a:ext>
            </a:extLst>
          </p:cNvPr>
          <p:cNvSpPr txBox="1"/>
          <p:nvPr/>
        </p:nvSpPr>
        <p:spPr>
          <a:xfrm>
            <a:off x="791737" y="2180063"/>
            <a:ext cx="4466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 preferences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** make these drop down lists!!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But offer multiple selections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notified when preferences are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 them that they can add pets to their “favorites”, and will get notified when someone adds pics/info on that pet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02ED04-9037-4ED4-AA29-828276F89895}"/>
              </a:ext>
            </a:extLst>
          </p:cNvPr>
          <p:cNvSpPr txBox="1"/>
          <p:nvPr/>
        </p:nvSpPr>
        <p:spPr>
          <a:xfrm>
            <a:off x="729853" y="4658925"/>
            <a:ext cx="4862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also have to limit breeds before for Cats/Dogs/Others</a:t>
            </a:r>
          </a:p>
          <a:p>
            <a:endParaRPr lang="en-US" dirty="0"/>
          </a:p>
          <a:p>
            <a:r>
              <a:rPr lang="en-US" dirty="0"/>
              <a:t>* For Others, don’t have breeds as a drop down + same with color (</a:t>
            </a:r>
            <a:r>
              <a:rPr lang="en-US" dirty="0" err="1"/>
              <a:t>bc</a:t>
            </a:r>
            <a:r>
              <a:rPr lang="en-US" dirty="0"/>
              <a:t> that’s too specific)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6509E-3BEC-48C2-A36E-25D7C6C6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65" y="365125"/>
            <a:ext cx="4064298" cy="639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3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A31E-127F-4C44-9487-334C8699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086815" cy="1325563"/>
          </a:xfrm>
        </p:spPr>
        <p:txBody>
          <a:bodyPr/>
          <a:lstStyle/>
          <a:p>
            <a:r>
              <a:rPr lang="en-US" dirty="0"/>
              <a:t>7.1 User Main Screen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754C4-FC47-4D2C-850B-342368961EF7}"/>
              </a:ext>
            </a:extLst>
          </p:cNvPr>
          <p:cNvSpPr txBox="1"/>
          <p:nvPr/>
        </p:nvSpPr>
        <p:spPr>
          <a:xfrm>
            <a:off x="321813" y="1690689"/>
            <a:ext cx="53452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Pet Filters Icon (look at yelp)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Swipe Mode Icon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 want swipe mode to stick out from the rest;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Maybe a bolder color? Different color altogether?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Favorites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shorthand for “How can I help?”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for Pins 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for cat by itself, dog by itself, “exotic” by itself,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And then cat + dog, cat + exotic, dog + exotic, and all three together (total of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to represent that volunteers are wanted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to represent that donations are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C512928-268E-45FE-96D8-47AF66253057}"/>
                  </a:ext>
                </a:extLst>
              </p14:cNvPr>
              <p14:cNvContentPartPr/>
              <p14:nvPr/>
            </p14:nvContentPartPr>
            <p14:xfrm>
              <a:off x="5483305" y="416831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C512928-268E-45FE-96D8-47AF662530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8985" y="416399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1027">
            <a:extLst>
              <a:ext uri="{FF2B5EF4-FFF2-40B4-BE49-F238E27FC236}">
                <a16:creationId xmlns:a16="http://schemas.microsoft.com/office/drawing/2014/main" id="{5C696E4D-093F-4CAD-8085-4B04EFEBE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623" y="1877930"/>
            <a:ext cx="812890" cy="563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52" name="Ink 1051">
                <a:extLst>
                  <a:ext uri="{FF2B5EF4-FFF2-40B4-BE49-F238E27FC236}">
                    <a16:creationId xmlns:a16="http://schemas.microsoft.com/office/drawing/2014/main" id="{54966DC9-AE2F-413B-B351-8F27A92ACED8}"/>
                  </a:ext>
                </a:extLst>
              </p14:cNvPr>
              <p14:cNvContentPartPr/>
              <p14:nvPr/>
            </p14:nvContentPartPr>
            <p14:xfrm>
              <a:off x="5692112" y="123203"/>
              <a:ext cx="2160" cy="2520"/>
            </p14:xfrm>
          </p:contentPart>
        </mc:Choice>
        <mc:Fallback xmlns="">
          <p:pic>
            <p:nvPicPr>
              <p:cNvPr id="1052" name="Ink 1051">
                <a:extLst>
                  <a:ext uri="{FF2B5EF4-FFF2-40B4-BE49-F238E27FC236}">
                    <a16:creationId xmlns:a16="http://schemas.microsoft.com/office/drawing/2014/main" id="{54966DC9-AE2F-413B-B351-8F27A92ACE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87792" y="118883"/>
                <a:ext cx="10800" cy="11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BE2771C-730A-4DC5-9357-35DD01BA33F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615" y="365125"/>
            <a:ext cx="5051141" cy="59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27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890E-3C37-4C9C-BBCE-1E0577B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Info Tile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283E7-85B9-494B-BFAF-9355240D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30" y="487741"/>
            <a:ext cx="5913850" cy="3650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BEF2E-78B4-46B4-BB94-C4608C9EB4D2}"/>
              </a:ext>
            </a:extLst>
          </p:cNvPr>
          <p:cNvSpPr txBox="1"/>
          <p:nvPr/>
        </p:nvSpPr>
        <p:spPr>
          <a:xfrm>
            <a:off x="838200" y="2790497"/>
            <a:ext cx="639912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wish to play around with this layout,</a:t>
            </a:r>
          </a:p>
          <a:p>
            <a:r>
              <a:rPr lang="en-US" dirty="0"/>
              <a:t>Please feel free!!</a:t>
            </a:r>
          </a:p>
          <a:p>
            <a:endParaRPr lang="en-US" dirty="0"/>
          </a:p>
          <a:p>
            <a:r>
              <a:rPr lang="en-US" dirty="0"/>
              <a:t>Info I want to be represented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(sometimes long like:</a:t>
            </a:r>
          </a:p>
          <a:p>
            <a:r>
              <a:rPr lang="en-US" dirty="0"/>
              <a:t>Animal Friends Humane Society of Hamilton</a:t>
            </a:r>
          </a:p>
          <a:p>
            <a:r>
              <a:rPr lang="en-US" dirty="0"/>
              <a:t>	so…. :/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animals are available (best shown thru icon?)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volunteers are accepted (grayed out or not shown otherwise)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need donations (grayed out or not shown otherwise)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initial subset of available pets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02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4904</TotalTime>
  <Words>530</Words>
  <Application>Microsoft Office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Office Theme</vt:lpstr>
      <vt:lpstr>1 Welcome Page</vt:lpstr>
      <vt:lpstr>2 Account Type</vt:lpstr>
      <vt:lpstr>4 Organization Log In</vt:lpstr>
      <vt:lpstr>3 Organization Register (1/2)</vt:lpstr>
      <vt:lpstr>3 Organization Register (2/2)</vt:lpstr>
      <vt:lpstr>6 Adoptee Log In</vt:lpstr>
      <vt:lpstr>5 Adoptee Set up Page</vt:lpstr>
      <vt:lpstr>7.1 User Main Screen</vt:lpstr>
      <vt:lpstr>Location Info Tile</vt:lpstr>
      <vt:lpstr>7.2 List View</vt:lpstr>
      <vt:lpstr>9 Specific Tile</vt:lpstr>
      <vt:lpstr>9 Specific Tile</vt:lpstr>
      <vt:lpstr>9.1 Example of Donations Needed box</vt:lpstr>
      <vt:lpstr>What happens if they click Dogs/Cats/Other</vt:lpstr>
      <vt:lpstr>What happens if they click on a specific dog</vt:lpstr>
      <vt:lpstr>What happens if they click “see all” for the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Page</dc:title>
  <dc:creator>Mailys Terrier</dc:creator>
  <cp:lastModifiedBy>Mailys Terrier</cp:lastModifiedBy>
  <cp:revision>51</cp:revision>
  <dcterms:created xsi:type="dcterms:W3CDTF">2020-04-26T08:00:16Z</dcterms:created>
  <dcterms:modified xsi:type="dcterms:W3CDTF">2020-12-19T17:10:31Z</dcterms:modified>
</cp:coreProperties>
</file>